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239625" cy="12599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0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7972" y="2062083"/>
            <a:ext cx="10403681" cy="4386662"/>
          </a:xfrm>
        </p:spPr>
        <p:txBody>
          <a:bodyPr anchor="b"/>
          <a:lstStyle>
            <a:lvl1pPr algn="ctr">
              <a:defRPr sz="8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9953" y="6617911"/>
            <a:ext cx="9179719" cy="3042080"/>
          </a:xfrm>
        </p:spPr>
        <p:txBody>
          <a:bodyPr/>
          <a:lstStyle>
            <a:lvl1pPr marL="0" indent="0" algn="ctr">
              <a:buNone/>
              <a:defRPr sz="3212"/>
            </a:lvl1pPr>
            <a:lvl2pPr marL="611962" indent="0" algn="ctr">
              <a:buNone/>
              <a:defRPr sz="2677"/>
            </a:lvl2pPr>
            <a:lvl3pPr marL="1223924" indent="0" algn="ctr">
              <a:buNone/>
              <a:defRPr sz="2409"/>
            </a:lvl3pPr>
            <a:lvl4pPr marL="1835887" indent="0" algn="ctr">
              <a:buNone/>
              <a:defRPr sz="2142"/>
            </a:lvl4pPr>
            <a:lvl5pPr marL="2447849" indent="0" algn="ctr">
              <a:buNone/>
              <a:defRPr sz="2142"/>
            </a:lvl5pPr>
            <a:lvl6pPr marL="3059811" indent="0" algn="ctr">
              <a:buNone/>
              <a:defRPr sz="2142"/>
            </a:lvl6pPr>
            <a:lvl7pPr marL="3671773" indent="0" algn="ctr">
              <a:buNone/>
              <a:defRPr sz="2142"/>
            </a:lvl7pPr>
            <a:lvl8pPr marL="4283735" indent="0" algn="ctr">
              <a:buNone/>
              <a:defRPr sz="2142"/>
            </a:lvl8pPr>
            <a:lvl9pPr marL="4895698" indent="0" algn="ctr">
              <a:buNone/>
              <a:defRPr sz="21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89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47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8982" y="670833"/>
            <a:ext cx="2639169" cy="106779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1475" y="670833"/>
            <a:ext cx="7764512" cy="106779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40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95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00" y="3141251"/>
            <a:ext cx="10556677" cy="5241244"/>
          </a:xfrm>
        </p:spPr>
        <p:txBody>
          <a:bodyPr anchor="b"/>
          <a:lstStyle>
            <a:lvl1pPr>
              <a:defRPr sz="8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00" y="8432079"/>
            <a:ext cx="10556677" cy="2756246"/>
          </a:xfrm>
        </p:spPr>
        <p:txBody>
          <a:bodyPr/>
          <a:lstStyle>
            <a:lvl1pPr marL="0" indent="0">
              <a:buNone/>
              <a:defRPr sz="3212">
                <a:solidFill>
                  <a:schemeClr val="tx1"/>
                </a:solidFill>
              </a:defRPr>
            </a:lvl1pPr>
            <a:lvl2pPr marL="611962" indent="0">
              <a:buNone/>
              <a:defRPr sz="2677">
                <a:solidFill>
                  <a:schemeClr val="tx1">
                    <a:tint val="75000"/>
                  </a:schemeClr>
                </a:solidFill>
              </a:defRPr>
            </a:lvl2pPr>
            <a:lvl3pPr marL="1223924" indent="0">
              <a:buNone/>
              <a:defRPr sz="2409">
                <a:solidFill>
                  <a:schemeClr val="tx1">
                    <a:tint val="75000"/>
                  </a:schemeClr>
                </a:solidFill>
              </a:defRPr>
            </a:lvl3pPr>
            <a:lvl4pPr marL="1835887" indent="0">
              <a:buNone/>
              <a:defRPr sz="2142">
                <a:solidFill>
                  <a:schemeClr val="tx1">
                    <a:tint val="75000"/>
                  </a:schemeClr>
                </a:solidFill>
              </a:defRPr>
            </a:lvl4pPr>
            <a:lvl5pPr marL="2447849" indent="0">
              <a:buNone/>
              <a:defRPr sz="2142">
                <a:solidFill>
                  <a:schemeClr val="tx1">
                    <a:tint val="75000"/>
                  </a:schemeClr>
                </a:solidFill>
              </a:defRPr>
            </a:lvl5pPr>
            <a:lvl6pPr marL="3059811" indent="0">
              <a:buNone/>
              <a:defRPr sz="2142">
                <a:solidFill>
                  <a:schemeClr val="tx1">
                    <a:tint val="75000"/>
                  </a:schemeClr>
                </a:solidFill>
              </a:defRPr>
            </a:lvl6pPr>
            <a:lvl7pPr marL="3671773" indent="0">
              <a:buNone/>
              <a:defRPr sz="2142">
                <a:solidFill>
                  <a:schemeClr val="tx1">
                    <a:tint val="75000"/>
                  </a:schemeClr>
                </a:solidFill>
              </a:defRPr>
            </a:lvl7pPr>
            <a:lvl8pPr marL="4283735" indent="0">
              <a:buNone/>
              <a:defRPr sz="2142">
                <a:solidFill>
                  <a:schemeClr val="tx1">
                    <a:tint val="75000"/>
                  </a:schemeClr>
                </a:solidFill>
              </a:defRPr>
            </a:lvl8pPr>
            <a:lvl9pPr marL="4895698" indent="0">
              <a:buNone/>
              <a:defRPr sz="2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431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1474" y="3354163"/>
            <a:ext cx="5201841" cy="79945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310" y="3354163"/>
            <a:ext cx="5201841" cy="79945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670836"/>
            <a:ext cx="10556677" cy="243541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070" y="3088748"/>
            <a:ext cx="5177934" cy="1513748"/>
          </a:xfrm>
        </p:spPr>
        <p:txBody>
          <a:bodyPr anchor="b"/>
          <a:lstStyle>
            <a:lvl1pPr marL="0" indent="0">
              <a:buNone/>
              <a:defRPr sz="3212" b="1"/>
            </a:lvl1pPr>
            <a:lvl2pPr marL="611962" indent="0">
              <a:buNone/>
              <a:defRPr sz="2677" b="1"/>
            </a:lvl2pPr>
            <a:lvl3pPr marL="1223924" indent="0">
              <a:buNone/>
              <a:defRPr sz="2409" b="1"/>
            </a:lvl3pPr>
            <a:lvl4pPr marL="1835887" indent="0">
              <a:buNone/>
              <a:defRPr sz="2142" b="1"/>
            </a:lvl4pPr>
            <a:lvl5pPr marL="2447849" indent="0">
              <a:buNone/>
              <a:defRPr sz="2142" b="1"/>
            </a:lvl5pPr>
            <a:lvl6pPr marL="3059811" indent="0">
              <a:buNone/>
              <a:defRPr sz="2142" b="1"/>
            </a:lvl6pPr>
            <a:lvl7pPr marL="3671773" indent="0">
              <a:buNone/>
              <a:defRPr sz="2142" b="1"/>
            </a:lvl7pPr>
            <a:lvl8pPr marL="4283735" indent="0">
              <a:buNone/>
              <a:defRPr sz="2142" b="1"/>
            </a:lvl8pPr>
            <a:lvl9pPr marL="4895698" indent="0">
              <a:buNone/>
              <a:defRPr sz="21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3070" y="4602496"/>
            <a:ext cx="5177934" cy="6769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311" y="3088748"/>
            <a:ext cx="5203435" cy="1513748"/>
          </a:xfrm>
        </p:spPr>
        <p:txBody>
          <a:bodyPr anchor="b"/>
          <a:lstStyle>
            <a:lvl1pPr marL="0" indent="0">
              <a:buNone/>
              <a:defRPr sz="3212" b="1"/>
            </a:lvl1pPr>
            <a:lvl2pPr marL="611962" indent="0">
              <a:buNone/>
              <a:defRPr sz="2677" b="1"/>
            </a:lvl2pPr>
            <a:lvl3pPr marL="1223924" indent="0">
              <a:buNone/>
              <a:defRPr sz="2409" b="1"/>
            </a:lvl3pPr>
            <a:lvl4pPr marL="1835887" indent="0">
              <a:buNone/>
              <a:defRPr sz="2142" b="1"/>
            </a:lvl4pPr>
            <a:lvl5pPr marL="2447849" indent="0">
              <a:buNone/>
              <a:defRPr sz="2142" b="1"/>
            </a:lvl5pPr>
            <a:lvl6pPr marL="3059811" indent="0">
              <a:buNone/>
              <a:defRPr sz="2142" b="1"/>
            </a:lvl6pPr>
            <a:lvl7pPr marL="3671773" indent="0">
              <a:buNone/>
              <a:defRPr sz="2142" b="1"/>
            </a:lvl7pPr>
            <a:lvl8pPr marL="4283735" indent="0">
              <a:buNone/>
              <a:defRPr sz="2142" b="1"/>
            </a:lvl8pPr>
            <a:lvl9pPr marL="4895698" indent="0">
              <a:buNone/>
              <a:defRPr sz="21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311" y="4602496"/>
            <a:ext cx="5203435" cy="6769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10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678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038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839999"/>
            <a:ext cx="3947598" cy="2939997"/>
          </a:xfrm>
        </p:spPr>
        <p:txBody>
          <a:bodyPr anchor="b"/>
          <a:lstStyle>
            <a:lvl1pPr>
              <a:defRPr sz="42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3435" y="1814168"/>
            <a:ext cx="6196310" cy="8954158"/>
          </a:xfrm>
        </p:spPr>
        <p:txBody>
          <a:bodyPr/>
          <a:lstStyle>
            <a:lvl1pPr>
              <a:defRPr sz="4283"/>
            </a:lvl1pPr>
            <a:lvl2pPr>
              <a:defRPr sz="3748"/>
            </a:lvl2pPr>
            <a:lvl3pPr>
              <a:defRPr sz="3212"/>
            </a:lvl3pPr>
            <a:lvl4pPr>
              <a:defRPr sz="2677"/>
            </a:lvl4pPr>
            <a:lvl5pPr>
              <a:defRPr sz="2677"/>
            </a:lvl5pPr>
            <a:lvl6pPr>
              <a:defRPr sz="2677"/>
            </a:lvl6pPr>
            <a:lvl7pPr>
              <a:defRPr sz="2677"/>
            </a:lvl7pPr>
            <a:lvl8pPr>
              <a:defRPr sz="2677"/>
            </a:lvl8pPr>
            <a:lvl9pPr>
              <a:defRPr sz="2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8" y="3779996"/>
            <a:ext cx="3947598" cy="7002911"/>
          </a:xfrm>
        </p:spPr>
        <p:txBody>
          <a:bodyPr/>
          <a:lstStyle>
            <a:lvl1pPr marL="0" indent="0">
              <a:buNone/>
              <a:defRPr sz="2142"/>
            </a:lvl1pPr>
            <a:lvl2pPr marL="611962" indent="0">
              <a:buNone/>
              <a:defRPr sz="1874"/>
            </a:lvl2pPr>
            <a:lvl3pPr marL="1223924" indent="0">
              <a:buNone/>
              <a:defRPr sz="1606"/>
            </a:lvl3pPr>
            <a:lvl4pPr marL="1835887" indent="0">
              <a:buNone/>
              <a:defRPr sz="1339"/>
            </a:lvl4pPr>
            <a:lvl5pPr marL="2447849" indent="0">
              <a:buNone/>
              <a:defRPr sz="1339"/>
            </a:lvl5pPr>
            <a:lvl6pPr marL="3059811" indent="0">
              <a:buNone/>
              <a:defRPr sz="1339"/>
            </a:lvl6pPr>
            <a:lvl7pPr marL="3671773" indent="0">
              <a:buNone/>
              <a:defRPr sz="1339"/>
            </a:lvl7pPr>
            <a:lvl8pPr marL="4283735" indent="0">
              <a:buNone/>
              <a:defRPr sz="1339"/>
            </a:lvl8pPr>
            <a:lvl9pPr marL="4895698" indent="0">
              <a:buNone/>
              <a:defRPr sz="1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520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839999"/>
            <a:ext cx="3947598" cy="2939997"/>
          </a:xfrm>
        </p:spPr>
        <p:txBody>
          <a:bodyPr anchor="b"/>
          <a:lstStyle>
            <a:lvl1pPr>
              <a:defRPr sz="42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3435" y="1814168"/>
            <a:ext cx="6196310" cy="8954158"/>
          </a:xfrm>
        </p:spPr>
        <p:txBody>
          <a:bodyPr anchor="t"/>
          <a:lstStyle>
            <a:lvl1pPr marL="0" indent="0">
              <a:buNone/>
              <a:defRPr sz="4283"/>
            </a:lvl1pPr>
            <a:lvl2pPr marL="611962" indent="0">
              <a:buNone/>
              <a:defRPr sz="3748"/>
            </a:lvl2pPr>
            <a:lvl3pPr marL="1223924" indent="0">
              <a:buNone/>
              <a:defRPr sz="3212"/>
            </a:lvl3pPr>
            <a:lvl4pPr marL="1835887" indent="0">
              <a:buNone/>
              <a:defRPr sz="2677"/>
            </a:lvl4pPr>
            <a:lvl5pPr marL="2447849" indent="0">
              <a:buNone/>
              <a:defRPr sz="2677"/>
            </a:lvl5pPr>
            <a:lvl6pPr marL="3059811" indent="0">
              <a:buNone/>
              <a:defRPr sz="2677"/>
            </a:lvl6pPr>
            <a:lvl7pPr marL="3671773" indent="0">
              <a:buNone/>
              <a:defRPr sz="2677"/>
            </a:lvl7pPr>
            <a:lvl8pPr marL="4283735" indent="0">
              <a:buNone/>
              <a:defRPr sz="2677"/>
            </a:lvl8pPr>
            <a:lvl9pPr marL="4895698" indent="0">
              <a:buNone/>
              <a:defRPr sz="2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8" y="3779996"/>
            <a:ext cx="3947598" cy="7002911"/>
          </a:xfrm>
        </p:spPr>
        <p:txBody>
          <a:bodyPr/>
          <a:lstStyle>
            <a:lvl1pPr marL="0" indent="0">
              <a:buNone/>
              <a:defRPr sz="2142"/>
            </a:lvl1pPr>
            <a:lvl2pPr marL="611962" indent="0">
              <a:buNone/>
              <a:defRPr sz="1874"/>
            </a:lvl2pPr>
            <a:lvl3pPr marL="1223924" indent="0">
              <a:buNone/>
              <a:defRPr sz="1606"/>
            </a:lvl3pPr>
            <a:lvl4pPr marL="1835887" indent="0">
              <a:buNone/>
              <a:defRPr sz="1339"/>
            </a:lvl4pPr>
            <a:lvl5pPr marL="2447849" indent="0">
              <a:buNone/>
              <a:defRPr sz="1339"/>
            </a:lvl5pPr>
            <a:lvl6pPr marL="3059811" indent="0">
              <a:buNone/>
              <a:defRPr sz="1339"/>
            </a:lvl6pPr>
            <a:lvl7pPr marL="3671773" indent="0">
              <a:buNone/>
              <a:defRPr sz="1339"/>
            </a:lvl7pPr>
            <a:lvl8pPr marL="4283735" indent="0">
              <a:buNone/>
              <a:defRPr sz="1339"/>
            </a:lvl8pPr>
            <a:lvl9pPr marL="4895698" indent="0">
              <a:buNone/>
              <a:defRPr sz="1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618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1474" y="670836"/>
            <a:ext cx="10556677" cy="2435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474" y="3354163"/>
            <a:ext cx="10556677" cy="7994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474" y="11678325"/>
            <a:ext cx="2753916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95A8-E526-4D2D-A33D-C79BD8878396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54376" y="11678325"/>
            <a:ext cx="4130873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4235" y="11678325"/>
            <a:ext cx="2753916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78AF4-DA9B-457F-A07B-701B51DBCA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250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23924" rtl="0" eaLnBrk="1" latinLnBrk="0" hangingPunct="1">
        <a:lnSpc>
          <a:spcPct val="90000"/>
        </a:lnSpc>
        <a:spcBef>
          <a:spcPct val="0"/>
        </a:spcBef>
        <a:buNone/>
        <a:defRPr sz="58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5981" indent="-305981" algn="l" defTabSz="1223924" rtl="0" eaLnBrk="1" latinLnBrk="0" hangingPunct="1">
        <a:lnSpc>
          <a:spcPct val="90000"/>
        </a:lnSpc>
        <a:spcBef>
          <a:spcPts val="1339"/>
        </a:spcBef>
        <a:buFont typeface="Arial" panose="020B0604020202020204" pitchFamily="34" charset="0"/>
        <a:buChar char="•"/>
        <a:defRPr sz="3748" kern="1200">
          <a:solidFill>
            <a:schemeClr val="tx1"/>
          </a:solidFill>
          <a:latin typeface="+mn-lt"/>
          <a:ea typeface="+mn-ea"/>
          <a:cs typeface="+mn-cs"/>
        </a:defRPr>
      </a:lvl1pPr>
      <a:lvl2pPr marL="917943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3212" kern="1200">
          <a:solidFill>
            <a:schemeClr val="tx1"/>
          </a:solidFill>
          <a:latin typeface="+mn-lt"/>
          <a:ea typeface="+mn-ea"/>
          <a:cs typeface="+mn-cs"/>
        </a:defRPr>
      </a:lvl2pPr>
      <a:lvl3pPr marL="1529906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677" kern="1200">
          <a:solidFill>
            <a:schemeClr val="tx1"/>
          </a:solidFill>
          <a:latin typeface="+mn-lt"/>
          <a:ea typeface="+mn-ea"/>
          <a:cs typeface="+mn-cs"/>
        </a:defRPr>
      </a:lvl3pPr>
      <a:lvl4pPr marL="2141868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4pPr>
      <a:lvl5pPr marL="2753830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5pPr>
      <a:lvl6pPr marL="3365792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6pPr>
      <a:lvl7pPr marL="3977754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7pPr>
      <a:lvl8pPr marL="4589717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8pPr>
      <a:lvl9pPr marL="5201679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1pPr>
      <a:lvl2pPr marL="611962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2pPr>
      <a:lvl3pPr marL="1223924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3pPr>
      <a:lvl4pPr marL="1835887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4pPr>
      <a:lvl5pPr marL="2447849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5pPr>
      <a:lvl6pPr marL="3059811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6pPr>
      <a:lvl7pPr marL="3671773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7pPr>
      <a:lvl8pPr marL="4283735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8pPr>
      <a:lvl9pPr marL="4895698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1E88893-C1A1-7A47-71A4-1EBD17E6C9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182" y="0"/>
            <a:ext cx="12599988" cy="1259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99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Info | Meat Business Women</dc:creator>
  <cp:lastModifiedBy>Info | Meat Business Women</cp:lastModifiedBy>
  <cp:revision>1</cp:revision>
  <dcterms:created xsi:type="dcterms:W3CDTF">2024-02-15T14:13:54Z</dcterms:created>
  <dcterms:modified xsi:type="dcterms:W3CDTF">2024-02-15T14:15:03Z</dcterms:modified>
</cp:coreProperties>
</file>